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349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90" r:id="rId10"/>
    <p:sldId id="291" r:id="rId11"/>
    <p:sldId id="29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09" r:id="rId61"/>
    <p:sldId id="343" r:id="rId62"/>
    <p:sldId id="344" r:id="rId63"/>
    <p:sldId id="345" r:id="rId64"/>
    <p:sldId id="346" r:id="rId65"/>
    <p:sldId id="347" r:id="rId66"/>
    <p:sldId id="348" r:id="rId67"/>
    <p:sldId id="289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4" r:id="rId80"/>
    <p:sldId id="277" r:id="rId81"/>
    <p:sldId id="278" r:id="rId82"/>
    <p:sldId id="275" r:id="rId83"/>
    <p:sldId id="276" r:id="rId84"/>
    <p:sldId id="279" r:id="rId85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D4E79"/>
    <a:srgbClr val="E7EAEC"/>
    <a:srgbClr val="C9D2DA"/>
    <a:srgbClr val="4679A7"/>
    <a:srgbClr val="89A0B6"/>
    <a:srgbClr val="F2F2F2"/>
    <a:srgbClr val="BCC4D3"/>
    <a:srgbClr val="B8CDE8"/>
    <a:srgbClr val="DCE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78D93-B2F5-414C-8B16-0FE8599C9B0D}" type="datetimeFigureOut">
              <a:rPr lang="zh-CN" altLang="en-US" smtClean="0"/>
              <a:t>2020/9/15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150F6-95C6-422D-8E88-741A4713EC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2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02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9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3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76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304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07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374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44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3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9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0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71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103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85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206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21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8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81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78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6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378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918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27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65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73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81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0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01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11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91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015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7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69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84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702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2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80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50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30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468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11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18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53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6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32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36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7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43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565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90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39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965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8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196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6054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139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994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33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25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257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638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390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804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45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877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99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993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6725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733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558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43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154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4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782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3794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110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07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37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317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7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150F6-95C6-422D-8E88-741A4713EC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5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9797" y="3273908"/>
            <a:ext cx="395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数字电路回顾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23" y="13554"/>
            <a:ext cx="1024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6" y="4284"/>
            <a:ext cx="10698068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8" y="42390"/>
            <a:ext cx="10812384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58" y="0"/>
            <a:ext cx="9138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1" y="0"/>
            <a:ext cx="9604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51" y="0"/>
            <a:ext cx="922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04" y="0"/>
            <a:ext cx="9240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94" y="0"/>
            <a:ext cx="987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26" y="0"/>
            <a:ext cx="8875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69" y="0"/>
            <a:ext cx="9647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4" y="830187"/>
            <a:ext cx="2583659" cy="24616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487" y="830187"/>
            <a:ext cx="3570750" cy="24616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290" y="3374897"/>
            <a:ext cx="4562947" cy="32773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779" y="2259407"/>
            <a:ext cx="5031452" cy="439284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3" y="0"/>
            <a:ext cx="943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15" y="0"/>
            <a:ext cx="9492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19" y="0"/>
            <a:ext cx="973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0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78" y="0"/>
            <a:ext cx="9360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54" y="0"/>
            <a:ext cx="961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57" y="0"/>
            <a:ext cx="9629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06" y="0"/>
            <a:ext cx="934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66" y="0"/>
            <a:ext cx="918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51" y="0"/>
            <a:ext cx="8997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3" y="0"/>
            <a:ext cx="988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16390"/>
          <a:stretch/>
        </p:blipFill>
        <p:spPr>
          <a:xfrm>
            <a:off x="152888" y="830187"/>
            <a:ext cx="4562015" cy="22225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88" y="3326632"/>
            <a:ext cx="4557932" cy="33836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792" y="1803276"/>
            <a:ext cx="7160086" cy="246368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09" y="0"/>
            <a:ext cx="9397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01" y="0"/>
            <a:ext cx="9462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89" y="0"/>
            <a:ext cx="9210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80" y="0"/>
            <a:ext cx="9086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25" y="0"/>
            <a:ext cx="916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29" y="0"/>
            <a:ext cx="9015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33" y="0"/>
            <a:ext cx="946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95" y="0"/>
            <a:ext cx="970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88" y="0"/>
            <a:ext cx="933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5" y="0"/>
            <a:ext cx="9263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4" y="830187"/>
            <a:ext cx="3766242" cy="2399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14" y="3664669"/>
            <a:ext cx="5251010" cy="267982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87882" y="1037840"/>
            <a:ext cx="4926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S=0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R=1; Q=1,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S=1, R=0; Q=0,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S=1, R=1; Hold;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S=0, R=0; Q=1,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84424" y="3664669"/>
            <a:ext cx="6035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C=0 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S=1,   R=1  Hold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C=1  S=~d, R=d  Q=d</a:t>
            </a:r>
            <a:endParaRPr lang="en-US" altLang="zh-CN" sz="2800" b="1" spc="300" dirty="0" smtClean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7" y="0"/>
            <a:ext cx="919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1" y="0"/>
            <a:ext cx="9656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52" y="0"/>
            <a:ext cx="9193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98" y="0"/>
            <a:ext cx="9322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26" y="0"/>
            <a:ext cx="9469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33" y="0"/>
            <a:ext cx="955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82" y="0"/>
            <a:ext cx="964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69" y="0"/>
            <a:ext cx="941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0" y="0"/>
            <a:ext cx="10343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6" y="0"/>
            <a:ext cx="928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4" y="830187"/>
            <a:ext cx="2916223" cy="1857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297" y="769010"/>
            <a:ext cx="5251010" cy="267982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841" y="2770883"/>
            <a:ext cx="4926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S=0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R=1; Q=1,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S=1, R=0; Q=0,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S=1, R=1; Hold;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S=0, R=0; Q=1, </a:t>
            </a:r>
            <a:r>
              <a:rPr lang="en-US" altLang="zh-CN" sz="2800" b="1" spc="300" dirty="0" err="1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85662" y="3531842"/>
            <a:ext cx="6035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C=0 </a:t>
            </a:r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S=1,   R=1  Hold</a:t>
            </a:r>
          </a:p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C=1  S=~d, R=d  Q=d</a:t>
            </a:r>
            <a:endParaRPr lang="en-US" altLang="zh-CN" sz="2800" b="1" spc="300" dirty="0" smtClean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12" y="4563253"/>
            <a:ext cx="9886384" cy="226336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47" y="0"/>
            <a:ext cx="9169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92" y="0"/>
            <a:ext cx="914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3" y="0"/>
            <a:ext cx="1024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0" y="0"/>
            <a:ext cx="946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57" y="0"/>
            <a:ext cx="947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19" y="0"/>
            <a:ext cx="9608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99" y="0"/>
            <a:ext cx="959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6" y="0"/>
            <a:ext cx="970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04" y="0"/>
            <a:ext cx="972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0"/>
            <a:ext cx="9310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23" y="749472"/>
            <a:ext cx="10371501" cy="27195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14" y="3556166"/>
            <a:ext cx="11390582" cy="312598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9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64" y="0"/>
            <a:ext cx="9486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66" y="0"/>
            <a:ext cx="9508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41" y="0"/>
            <a:ext cx="918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22" y="0"/>
            <a:ext cx="933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8" y="0"/>
            <a:ext cx="10418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22" y="0"/>
            <a:ext cx="9062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35" y="0"/>
            <a:ext cx="913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234194" y="3273908"/>
            <a:ext cx="1266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注意事项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9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976" y="882827"/>
            <a:ext cx="5267842" cy="575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83" y="1037840"/>
            <a:ext cx="6011501" cy="23448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18" y="3673398"/>
            <a:ext cx="10104015" cy="25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4797"/>
          <a:stretch/>
        </p:blipFill>
        <p:spPr>
          <a:xfrm>
            <a:off x="171086" y="1183251"/>
            <a:ext cx="11812186" cy="49167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9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78" y="941688"/>
            <a:ext cx="6755844" cy="251896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66184" y="4228166"/>
            <a:ext cx="270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什么问题？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574" y="891522"/>
            <a:ext cx="5178582" cy="23176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24" y="3808897"/>
            <a:ext cx="9958812" cy="26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4" y="1726948"/>
            <a:ext cx="5251010" cy="34041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05" y="1726948"/>
            <a:ext cx="6253463" cy="34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4" y="1076088"/>
            <a:ext cx="5003306" cy="42641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05" y="1076088"/>
            <a:ext cx="6011501" cy="42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2" y="1371254"/>
            <a:ext cx="5105546" cy="37493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089" y="1678082"/>
            <a:ext cx="5033256" cy="40242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089" y="1083244"/>
            <a:ext cx="5033256" cy="5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14" y="1635160"/>
            <a:ext cx="3406915" cy="6063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315" y="2241476"/>
            <a:ext cx="5465726" cy="3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18" y="1837043"/>
            <a:ext cx="11612717" cy="30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" y="1562487"/>
            <a:ext cx="12056616" cy="32112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92997" y="5327499"/>
            <a:ext cx="4383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一定写全敏感列表 ！！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4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7" y="1677434"/>
            <a:ext cx="11993679" cy="27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3414" y="5889652"/>
            <a:ext cx="181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三态门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4" y="1037840"/>
            <a:ext cx="4789918" cy="45611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" b="2057"/>
          <a:stretch/>
        </p:blipFill>
        <p:spPr>
          <a:xfrm>
            <a:off x="5870507" y="333414"/>
            <a:ext cx="4009119" cy="5310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80" y="5866510"/>
            <a:ext cx="8288320" cy="6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422" y="743088"/>
            <a:ext cx="9015956" cy="60216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数字电路的基本模块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37" y="1312892"/>
            <a:ext cx="7315200" cy="3856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674" y="1312892"/>
            <a:ext cx="4418091" cy="379340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98456" y="5319076"/>
            <a:ext cx="270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异步复位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79870" y="5319076"/>
            <a:ext cx="270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同步复位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775223" y="5343796"/>
            <a:ext cx="4055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异步复位信号同步化</a:t>
            </a:r>
            <a:endParaRPr lang="en-US" altLang="zh-CN" sz="2800" b="1" spc="300" dirty="0" smtClean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1817"/>
          <a:stretch/>
        </p:blipFill>
        <p:spPr>
          <a:xfrm>
            <a:off x="136466" y="1037840"/>
            <a:ext cx="7502291" cy="52600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5235"/>
          <a:stretch/>
        </p:blipFill>
        <p:spPr>
          <a:xfrm>
            <a:off x="7675941" y="1076089"/>
            <a:ext cx="4402629" cy="31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1026" name="Picture 2" descr="https://img-blog.csdnimg.cn/20181227170927274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6" y="3541124"/>
            <a:ext cx="5674557" cy="31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-blog.csdnimg.cn/20181227200938372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4" y="818915"/>
            <a:ext cx="3662592" cy="19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-blog.csdnimg.cn/20181227201030584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55" y="3541124"/>
            <a:ext cx="5864921" cy="31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56" y="813842"/>
            <a:ext cx="4544059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2050" name="Picture 2" descr="https://img-blog.csdnimg.cn/20181227202438345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" y="668983"/>
            <a:ext cx="5223746" cy="12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-blog.csdnimg.cn/20181227202542140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70" y="2064229"/>
            <a:ext cx="8314006" cy="47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3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20418" y="136811"/>
            <a:ext cx="440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语言基础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pic>
        <p:nvPicPr>
          <p:cNvPr id="2050" name="Picture 2" descr="https://img-blog.csdnimg.cn/20181227202438345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0031"/>
            <a:ext cx="5486400" cy="13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g-blog.csdnimg.cn/20181227202656200.png?x-oss-process=image/watermark,type_ZmFuZ3poZW5naGVpdGk,shadow_10,text_aHR0cHM6Ly9ibG9nLmNzZG4ubmV0L2JsZWF1Y2hhdA==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18" y="2082940"/>
            <a:ext cx="8502229" cy="47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743088"/>
            <a:ext cx="1540920" cy="666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직사각형 45"/>
          <p:cNvSpPr/>
          <p:nvPr/>
        </p:nvSpPr>
        <p:spPr>
          <a:xfrm>
            <a:off x="1540920" y="660031"/>
            <a:ext cx="10650252" cy="8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376624" cy="1371254"/>
            <a:chOff x="0" y="0"/>
            <a:chExt cx="1376624" cy="1371254"/>
          </a:xfrm>
        </p:grpSpPr>
        <p:sp>
          <p:nvSpPr>
            <p:cNvPr id="8" name="Freeform 113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9" name="Freeform 114"/>
            <p:cNvSpPr/>
            <p:nvPr/>
          </p:nvSpPr>
          <p:spPr bwMode="auto">
            <a:xfrm>
              <a:off x="828" y="413"/>
              <a:ext cx="666001" cy="666002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Freeform 115"/>
            <p:cNvSpPr/>
            <p:nvPr/>
          </p:nvSpPr>
          <p:spPr bwMode="auto">
            <a:xfrm>
              <a:off x="704012" y="413"/>
              <a:ext cx="666001" cy="666002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7F7F7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2" name="Freeform 120"/>
            <p:cNvSpPr/>
            <p:nvPr/>
          </p:nvSpPr>
          <p:spPr bwMode="auto">
            <a:xfrm>
              <a:off x="0" y="704426"/>
              <a:ext cx="666828" cy="666828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Freeform 118"/>
            <p:cNvSpPr/>
            <p:nvPr/>
          </p:nvSpPr>
          <p:spPr bwMode="auto">
            <a:xfrm>
              <a:off x="704012" y="704426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ko-KR" altLang="en-US"/>
            </a:p>
          </p:txBody>
        </p:sp>
        <p:sp>
          <p:nvSpPr>
            <p:cNvPr id="14" name="Freeform 118"/>
            <p:cNvSpPr/>
            <p:nvPr/>
          </p:nvSpPr>
          <p:spPr bwMode="auto">
            <a:xfrm flipV="1">
              <a:off x="710623" y="0"/>
              <a:ext cx="666001" cy="666828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132" y="13554"/>
            <a:ext cx="2340040" cy="7001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29797" y="3273908"/>
            <a:ext cx="395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lvl="0"/>
            <a:r>
              <a:rPr lang="en-US" altLang="zh-CN" sz="2800" b="1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</a:t>
            </a:r>
            <a:r>
              <a:rPr lang="zh-CN" altLang="en-US" sz="2800" b="1" spc="300" dirty="0" smtClean="0">
                <a:solidFill>
                  <a:srgbClr val="1F4E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快速入门</a:t>
            </a:r>
            <a:endParaRPr lang="zh-CN" altLang="en-US" sz="2800" b="1" spc="300" dirty="0">
              <a:solidFill>
                <a:srgbClr val="1F4E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淡色系教学课件答辩PPT模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282</Words>
  <Application>Microsoft Office PowerPoint</Application>
  <PresentationFormat>宽屏</PresentationFormat>
  <Paragraphs>129</Paragraphs>
  <Slides>84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2" baseType="lpstr">
      <vt:lpstr>Malgun Gothic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简约淡色系教学课件答辩PPT模板</dc:title>
  <dc:creator>刘 箐川</dc:creator>
  <cp:lastModifiedBy>China</cp:lastModifiedBy>
  <cp:revision>233</cp:revision>
  <dcterms:created xsi:type="dcterms:W3CDTF">2018-06-23T18:08:00Z</dcterms:created>
  <dcterms:modified xsi:type="dcterms:W3CDTF">2020-09-15T11:19:00Z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2052-11.1.0.8214</vt:lpwstr>
  </property>
</Properties>
</file>